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59" r:id="rId5"/>
    <p:sldId id="262" r:id="rId6"/>
    <p:sldId id="261" r:id="rId7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3E3E"/>
    <a:srgbClr val="774949"/>
    <a:srgbClr val="893737"/>
    <a:srgbClr val="5B1B1B"/>
    <a:srgbClr val="8C3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399" autoAdjust="0"/>
  </p:normalViewPr>
  <p:slideViewPr>
    <p:cSldViewPr snapToGrid="0">
      <p:cViewPr varScale="1">
        <p:scale>
          <a:sx n="126" d="100"/>
          <a:sy n="126" d="100"/>
        </p:scale>
        <p:origin x="159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E34AF-B693-42C8-80B4-0554EBF6916B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FCB33-8D37-40CE-BB45-DC25732CB81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87109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Greetings</a:t>
            </a:r>
          </a:p>
          <a:p>
            <a:pPr marL="171450" indent="-171450">
              <a:buFontTx/>
              <a:buChar char="-"/>
            </a:pPr>
            <a:r>
              <a:rPr lang="en-GB" dirty="0"/>
              <a:t>Game name: Divergence</a:t>
            </a:r>
          </a:p>
          <a:p>
            <a:pPr marL="171450" indent="-171450">
              <a:buFontTx/>
              <a:buChar char="-"/>
            </a:pPr>
            <a:r>
              <a:rPr lang="en-GB" dirty="0"/>
              <a:t>Group project proposal/pitch</a:t>
            </a:r>
          </a:p>
          <a:p>
            <a:pPr marL="171450" indent="-171450">
              <a:buFontTx/>
              <a:buChar char="-"/>
            </a:pPr>
            <a:r>
              <a:rPr lang="en-GB" dirty="0"/>
              <a:t>Presented by </a:t>
            </a:r>
            <a:r>
              <a:rPr lang="en-GB" dirty="0" err="1"/>
              <a:t>Mikail</a:t>
            </a:r>
            <a:r>
              <a:rPr lang="en-GB" dirty="0"/>
              <a:t> and Finian</a:t>
            </a:r>
          </a:p>
          <a:p>
            <a:pPr marL="171450" indent="-171450">
              <a:buFontTx/>
              <a:buChar char="-"/>
            </a:pPr>
            <a:r>
              <a:rPr lang="en-GB" dirty="0"/>
              <a:t>Team consists of 3 members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27919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First person round based survival game</a:t>
            </a:r>
          </a:p>
          <a:p>
            <a:pPr marL="171450" indent="-171450">
              <a:buFontTx/>
              <a:buChar char="-"/>
            </a:pPr>
            <a:r>
              <a:rPr lang="en-GB" dirty="0"/>
              <a:t>All enemies were once human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The player was also, but they’re under the control of a higher being, allowing them to stay conscious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This allows the replacing of limbs without character death</a:t>
            </a:r>
          </a:p>
          <a:p>
            <a:pPr marL="171450" indent="-171450">
              <a:buFontTx/>
              <a:buChar char="-"/>
            </a:pPr>
            <a:r>
              <a:rPr lang="en-GB" dirty="0"/>
              <a:t>Can replace limbs with ones gathered from opponents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Give access to new abilities and weapons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Arms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Legs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Head</a:t>
            </a:r>
          </a:p>
          <a:p>
            <a:pPr marL="171450" indent="-171450">
              <a:buFontTx/>
              <a:buChar char="-"/>
            </a:pPr>
            <a:r>
              <a:rPr lang="en-GB" dirty="0"/>
              <a:t>Dynamic map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Map walls can be torn down by boss monsters, allowing map size increase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457200" lvl="1" indent="0">
              <a:buFontTx/>
              <a:buNone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99567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Game Inspiration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Call Of Duty Zombies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Round based system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Altered humans</a:t>
            </a:r>
          </a:p>
          <a:p>
            <a:pPr marL="171450" indent="-171450">
              <a:buFontTx/>
              <a:buChar char="-"/>
            </a:pPr>
            <a:r>
              <a:rPr lang="en-GB" dirty="0"/>
              <a:t>Killing Floor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Same points as COD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Upgrade station between rounds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Class specialization and upgrading</a:t>
            </a:r>
          </a:p>
          <a:p>
            <a:pPr marL="171450" indent="-171450">
              <a:buFontTx/>
              <a:buChar char="-"/>
            </a:pPr>
            <a:r>
              <a:rPr lang="en-GB" dirty="0"/>
              <a:t>Warhammer </a:t>
            </a:r>
            <a:r>
              <a:rPr lang="en-GB" dirty="0" err="1"/>
              <a:t>Vermintide</a:t>
            </a:r>
            <a:endParaRPr lang="en-GB" dirty="0"/>
          </a:p>
          <a:p>
            <a:pPr marL="628650" lvl="1" indent="-171450">
              <a:buFontTx/>
              <a:buChar char="-"/>
            </a:pPr>
            <a:r>
              <a:rPr lang="en-GB" dirty="0"/>
              <a:t>Special Units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Hordes of enemies you can defeat</a:t>
            </a:r>
          </a:p>
          <a:p>
            <a:pPr marL="171450" indent="-171450">
              <a:buFontTx/>
              <a:buChar char="-"/>
            </a:pPr>
            <a:r>
              <a:rPr lang="en-GB" dirty="0"/>
              <a:t>Bloodborne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Mostly mood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Victorian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45464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Mood</a:t>
            </a:r>
          </a:p>
          <a:p>
            <a:pPr marL="171450" indent="-171450">
              <a:buFontTx/>
              <a:buChar char="-"/>
            </a:pPr>
            <a:r>
              <a:rPr lang="en-GB" dirty="0"/>
              <a:t>Dark, eerie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Should feel like an abandoned/haunted city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Dark vines and ivy should be omnipresent in the city</a:t>
            </a:r>
          </a:p>
          <a:p>
            <a:pPr marL="171450" indent="-171450">
              <a:buFontTx/>
              <a:buChar char="-"/>
            </a:pPr>
            <a:r>
              <a:rPr lang="en-GB" dirty="0"/>
              <a:t>Enemies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Mutilated, modified human like monsters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Should instil an uneasy feeling into the player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Variety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69496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Concepts</a:t>
            </a:r>
          </a:p>
          <a:p>
            <a:pPr marL="171450" indent="-171450">
              <a:buFontTx/>
              <a:buChar char="-"/>
            </a:pPr>
            <a:r>
              <a:rPr lang="en-GB" dirty="0"/>
              <a:t>Dark and Grown over Victorian town</a:t>
            </a:r>
          </a:p>
          <a:p>
            <a:pPr marL="171450" indent="-171450">
              <a:buFontTx/>
              <a:buChar char="-"/>
            </a:pPr>
            <a:r>
              <a:rPr lang="en-GB" dirty="0"/>
              <a:t>Many enemy types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Mimic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Brute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Mind Controller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Biter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Spider, climb</a:t>
            </a:r>
          </a:p>
          <a:p>
            <a:pPr marL="171450" indent="-171450">
              <a:buFontTx/>
              <a:buChar char="-"/>
            </a:pPr>
            <a:r>
              <a:rPr lang="en-GB" dirty="0"/>
              <a:t>Easily expand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25592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Goals</a:t>
            </a:r>
          </a:p>
          <a:p>
            <a:pPr marL="171450" indent="-171450">
              <a:buFontTx/>
              <a:buChar char="-"/>
            </a:pPr>
            <a:r>
              <a:rPr lang="en-GB" dirty="0"/>
              <a:t>What we are planning to make is a game that we wanted to see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We want more round-based games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Make one with our unique spin on the genre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Positive reception from previous pitches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We think there is an audience for our game straight away</a:t>
            </a:r>
          </a:p>
          <a:p>
            <a:pPr marL="171450" indent="-171450">
              <a:buFontTx/>
              <a:buChar char="-"/>
            </a:pPr>
            <a:r>
              <a:rPr lang="en-GB" dirty="0"/>
              <a:t>Learn Unreal Engine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Capabilities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Increase our own skill in engine</a:t>
            </a:r>
          </a:p>
          <a:p>
            <a:pPr marL="171450" indent="-171450">
              <a:buFontTx/>
              <a:buChar char="-"/>
            </a:pPr>
            <a:r>
              <a:rPr lang="en-GB" dirty="0"/>
              <a:t>After the project is finished, we want to have a game store release</a:t>
            </a:r>
          </a:p>
          <a:p>
            <a:pPr marL="171450" indent="-171450">
              <a:buFontTx/>
              <a:buChar char="-"/>
            </a:pPr>
            <a:r>
              <a:rPr lang="en-GB" dirty="0"/>
              <a:t>Hand in our project to various game competitions like GDWC student game and the Belgian game awards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I hope you are excited to see divergence as much as us</a:t>
            </a:r>
          </a:p>
          <a:p>
            <a:pPr marL="171450" indent="-171450">
              <a:buFontTx/>
              <a:buChar char="-"/>
            </a:pPr>
            <a:r>
              <a:rPr lang="en-GB" dirty="0"/>
              <a:t>Thank you for attention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34624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5699-2278-F23F-EAE3-A404C0B91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52856-B536-5091-2DB7-C8A808231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631E2-80FB-6C3F-7DE8-5EC95933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64D6-C024-C456-F64F-34D702FF2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D980D-019D-E3C7-0A52-70D7A620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52593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8388-DC66-A3AD-EC28-01A224AA6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51636-A0E4-E33C-0B7D-B914E2F6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74790-AC19-3993-A7BA-13618A18D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14626-4336-6DAE-FDF7-000F7CF4E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0DA53-4965-4C0C-BAA6-5890C97C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37957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3B1137-AFA9-16BA-E42A-AFE3541F31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D669F-8F55-35D7-110D-61300B775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1D055-986E-DE2F-457E-21076A588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CB6F7-908D-5D06-C5EA-8AAF456D5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1EE72-3289-1D43-03F8-57B757CF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5260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7108F-0B2E-AEAB-4AFA-9EAAB5ED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54BD4-0CDF-B146-5A5D-00F2CD4F1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BE13-A5CE-D1B7-3D14-BCFA19E1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98310-05E2-0660-1A9B-7C5040E75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30CF3-EF2D-F0A8-28CC-8312AEF1E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9992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630DD-C077-EBDC-0A31-AF9FF50A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D1EDD4-9411-D765-6F2F-3863891D2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6D494-8125-08AF-E81D-34BB76E80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F89A3-C3E2-9854-CA2D-E83C251B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24A9D-D3F8-7B9D-EBBA-30D8A65BA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15489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D1F7-9A2B-15D1-ED3A-359BD3733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1FBCF-392D-000C-FE84-E101874FEB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D3596-2D04-4F5C-007F-A2B006339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B94B-B61C-E96A-CCF1-3539EFEC4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A75B2-516D-65D4-7812-A1FED9106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93915D-9F48-22EC-ADC7-83391454D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43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0C0A5-A965-990A-F06E-634F9E6FA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A3D70-DD6E-04A2-26B7-AAB7B9754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0AE27-E7E2-D621-14E6-ABA6A8659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A7091-5894-3E5A-47F7-F91EBE4C30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CEEC28-4B16-7458-533F-408E6802C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A5A332-B07B-023D-8223-25D09940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3291FF-86DA-94F5-7589-5B4AE6CC9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12BFBB-5F49-7F4B-0A21-E0FFB46FE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6702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4920-6C48-D5F0-13D9-1F974815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B96F6E-B1BF-D5A3-F1B3-C91CC25D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8364DF-C19F-50EB-1A32-C9EBCC481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F161B2-4F15-700F-93FE-F8AB598D9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8015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F62369-EF50-E3A6-2AC4-4731CCD23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CCEBB-C690-6539-A40F-EAD0BF9F9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3FAB7-B9B6-5485-7E45-2B1F600D2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63319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71278-4E1E-4B3B-235C-7BD8354AC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FF9E3-9E54-0C85-8105-F6E44D5AB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CA257-D3E6-BC90-CD23-804207152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2DF1A-FF87-A63F-9136-E5BE76540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C3615-0145-6D02-7D5D-A35E6AAD9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847FA-2C41-AB43-D412-F8AE2952E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68257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25363-D154-4E61-5D0B-07A3D2A9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C3F93-A7E1-FD84-1CD7-329C57564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8BBFF-5D6B-F44D-9FE7-D00EAA880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9B147-4A9A-F0FE-4CE6-A1E6BA2AE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80313-6E44-490B-C271-9AEFD56C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8881C-831F-2444-92EF-333457D49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3294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C1D428-1260-12F8-3BB4-8B7D99611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25A8C-23A6-0F02-FA7E-C49B1EC0D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3EE87-DF31-E33B-867C-84AEDABF6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E0E774-AE77-4F09-8D6C-429950E9349F}" type="datetimeFigureOut">
              <a:rPr lang="en-BE" smtClean="0"/>
              <a:t>03/09/2024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7ECC0-2C3F-ED3E-C739-28A21F70DC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10C80-22D9-FC3F-04E9-CA7E54848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64627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ark city with fog&#10;&#10;Description automatically generated with medium confidence">
            <a:extLst>
              <a:ext uri="{FF2B5EF4-FFF2-40B4-BE49-F238E27FC236}">
                <a16:creationId xmlns:a16="http://schemas.microsoft.com/office/drawing/2014/main" id="{9329D09B-9CB4-8F88-531A-0442DF9C87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GB" sz="6600">
                <a:solidFill>
                  <a:schemeClr val="bg1"/>
                </a:solidFill>
                <a:latin typeface="Arial Black" panose="020B0A04020102020204" pitchFamily="34" charset="0"/>
              </a:rPr>
              <a:t>Divergence</a:t>
            </a:r>
            <a:endParaRPr lang="en-BE" sz="66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Project Pitch</a:t>
            </a:r>
          </a:p>
          <a:p>
            <a:r>
              <a:rPr lang="en-GB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 Mikail Kahya &amp; Finian Horrie</a:t>
            </a:r>
            <a:endParaRPr lang="en-BE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30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Game Idea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Person round-based survival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 </a:t>
            </a:r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Monsterization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Limb replacement</a:t>
            </a:r>
          </a:p>
          <a:p>
            <a:pPr lvl="1">
              <a:lnSpc>
                <a:spcPct val="10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Abilities and weapons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map</a:t>
            </a:r>
          </a:p>
        </p:txBody>
      </p:sp>
    </p:spTree>
    <p:extLst>
      <p:ext uri="{BB962C8B-B14F-4D97-AF65-F5344CB8AC3E}">
        <p14:creationId xmlns:p14="http://schemas.microsoft.com/office/powerpoint/2010/main" val="2476028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5F294AF-68C4-F468-65BC-C9D3CF60BC0F}"/>
              </a:ext>
            </a:extLst>
          </p:cNvPr>
          <p:cNvSpPr/>
          <p:nvPr/>
        </p:nvSpPr>
        <p:spPr>
          <a:xfrm>
            <a:off x="-182880" y="0"/>
            <a:ext cx="1259586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bg1"/>
                </a:solidFill>
                <a:latin typeface="Arial Black" panose="020B0A04020102020204" pitchFamily="34" charset="0"/>
              </a:rPr>
              <a:t>Inspiration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BDF32C-CAB7-75E5-805A-07E1DB398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139" y="3762869"/>
            <a:ext cx="4552950" cy="2972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2F3F9C4-17D3-CECA-EAB3-A53ABA676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282" y="1258976"/>
            <a:ext cx="3750385" cy="293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C1D18F0-F3F7-A14A-810B-E14AB0B55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030" y="1659432"/>
            <a:ext cx="418306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DDAA459-14C6-4C43-0381-196489794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5076">
            <a:off x="843577" y="2015654"/>
            <a:ext cx="4268001" cy="461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83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952E9A3-E807-A317-DC09-A2404F57A533}"/>
              </a:ext>
            </a:extLst>
          </p:cNvPr>
          <p:cNvSpPr/>
          <p:nvPr/>
        </p:nvSpPr>
        <p:spPr>
          <a:xfrm>
            <a:off x="-182880" y="0"/>
            <a:ext cx="1259586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Mood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A collage of images of a castle and a carriage&#10;&#10;Description automatically generated">
            <a:extLst>
              <a:ext uri="{FF2B5EF4-FFF2-40B4-BE49-F238E27FC236}">
                <a16:creationId xmlns:a16="http://schemas.microsoft.com/office/drawing/2014/main" id="{238B3C63-F563-87C2-07B1-51CEB4B39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121920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29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A68329-0E00-6D17-5081-C8B891C30212}"/>
              </a:ext>
            </a:extLst>
          </p:cNvPr>
          <p:cNvSpPr/>
          <p:nvPr/>
        </p:nvSpPr>
        <p:spPr>
          <a:xfrm>
            <a:off x="-182880" y="0"/>
            <a:ext cx="1259586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Concepts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212709A9-7111-08A9-ABE9-126B10E66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B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EBC62E-771F-CD6B-808A-86B682E6D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6495"/>
            <a:ext cx="12192000" cy="575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992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Goals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we wanted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UE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release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Contests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0031E6A2-3353-D734-D878-ECD1B34112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972" y="2013903"/>
            <a:ext cx="4010205" cy="2121069"/>
          </a:xfrm>
          <a:prstGeom prst="rect">
            <a:avLst/>
          </a:prstGeom>
        </p:spPr>
      </p:pic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F88AF314-F7AA-B340-7946-CB39B1E576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17" y="262550"/>
            <a:ext cx="2462027" cy="2121070"/>
          </a:xfrm>
          <a:prstGeom prst="rect">
            <a:avLst/>
          </a:prstGeom>
        </p:spPr>
      </p:pic>
      <p:pic>
        <p:nvPicPr>
          <p:cNvPr id="6" name="Picture 5" descr="A logo of a company&#10;&#10;Description automatically generated with medium confidence">
            <a:extLst>
              <a:ext uri="{FF2B5EF4-FFF2-40B4-BE49-F238E27FC236}">
                <a16:creationId xmlns:a16="http://schemas.microsoft.com/office/drawing/2014/main" id="{0329BCD8-CB9E-4CF4-38D1-E6F4CE2908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624" y="4204759"/>
            <a:ext cx="5245456" cy="239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7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337</Words>
  <Application>Microsoft Office PowerPoint</Application>
  <PresentationFormat>Widescreen</PresentationFormat>
  <Paragraphs>86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Arial Black</vt:lpstr>
      <vt:lpstr>Office Theme</vt:lpstr>
      <vt:lpstr>Divergence</vt:lpstr>
      <vt:lpstr>Game Idea</vt:lpstr>
      <vt:lpstr>Inspiration</vt:lpstr>
      <vt:lpstr>Mood</vt:lpstr>
      <vt:lpstr>Concepts</vt:lpstr>
      <vt:lpstr>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Finian Horrie</dc:creator>
  <cp:lastModifiedBy>Finian Horrie</cp:lastModifiedBy>
  <cp:revision>52</cp:revision>
  <dcterms:created xsi:type="dcterms:W3CDTF">2024-08-31T15:27:48Z</dcterms:created>
  <dcterms:modified xsi:type="dcterms:W3CDTF">2024-09-03T19:50:54Z</dcterms:modified>
</cp:coreProperties>
</file>

<file path=docProps/thumbnail.jpeg>
</file>